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/>
    <p:restoredTop sz="94694"/>
  </p:normalViewPr>
  <p:slideViewPr>
    <p:cSldViewPr snapToGrid="0">
      <p:cViewPr varScale="1">
        <p:scale>
          <a:sx n="82" d="100"/>
          <a:sy n="82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41D11-E684-DF4B-9F97-4D576005A954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F57F1-498C-DC4E-A1AF-4B738F2895B4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65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B4DB9-6013-43D6-121F-C0A4F727F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BD3E6B-4881-7D64-91D7-D0E4F3C74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6418E1-E531-0109-89DB-C4A4F7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55EAAE-C8E1-F76D-E546-8F537640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FFA84-CE41-DCF6-6CA3-DDB9BD18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07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2DB82-2D06-1561-AF1F-11287C29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D024A-45B5-06EC-18AC-2DB8AB144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B3A08B-1A34-8892-68FE-0DC5AC99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BC7A4-6B6C-AE06-C0EE-8A7C350A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2A447-B0B8-608E-8F5D-011B7709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6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AD6DD6-5830-EC91-D747-3BC30CB56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AD034-1428-28EA-FAD7-556CAC05C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3B712-CEA7-8C65-43B0-155AC901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96E14-E308-572C-2FE5-3787F83B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7A1A-D235-3565-D91A-39CE9C37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95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49BF5-0E33-75CC-117B-356E1849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08052C-455B-139B-5CC0-FD19787F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B579D-BA49-BBC4-4E74-AC53B1A2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B3FB5C-D05B-2924-773C-7119E4BD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46B347-E003-7E8B-49C4-306E17BD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69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6EE92-D74C-00B4-7B12-52F14B40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FE5BC-8093-AFA7-F700-1A82F9F68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9D8EFC-0B16-EEFC-3FB8-820BFEE0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4D5EDF-AD3F-E0B8-891C-1C61D99F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F8790-43EC-A1F1-F807-6DA50E1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65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74FFB-A1AD-D7ED-C6BD-C7168D0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A34F9-78C4-BD36-8437-7734B4C2F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4EB32C-4BC7-1BB1-1F54-A139135B1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30665E-59A4-9E01-03F1-53A049B5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9EE24B-CB0D-6C22-9829-E06B3AFE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6CB531-491E-AA06-241C-4B2825C8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26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82D38-6FD8-3205-8836-E74A40DB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51A2F7-B5F2-2980-AB51-9E4CE710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5EC33-C73D-E8FF-352A-337EBA82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259309-3390-149D-FFCB-E11C12C71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CE88DB-CFBE-7A12-DC03-87D6117DB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618776-95FD-526F-9308-87C52352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D5D194-0DEF-C1FC-05FA-89A067B1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B5B06C-6F3C-C861-C277-3E52BC9E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9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469E6-C075-322A-D968-4045628D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E18775-74FE-BC60-FA0D-13EB2679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416303-36E6-4B87-92CF-45966F19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3CD7A9-3EAF-E3FF-E964-A934C92F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38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A8B8C-F29A-18E8-D3EC-ADB86F08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B0D85E-5A0C-94DC-9F9B-BD90F1FB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1D75E6-5D48-0E58-5DEF-1047DC3F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52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912F3-871E-4B4C-6021-2E9E93B4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51F5E-7C4C-DB15-2956-18E23153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FE87C9-1BB3-0D83-76D2-CD9670981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03346-E13F-AE98-9ECB-B6212956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041C98-7846-C0A7-D05B-CF0924BC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B74A3B-AA48-CA09-D231-6E3DDA1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3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095F1-A8AB-82F3-E505-5803139D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8FE38C-0008-86E6-52A4-A0BB2531A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66F87E-A630-DD59-F41D-CD8ED3DE1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3A8B21-6DE0-BFEF-841A-73C72E4B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53B45-5214-6378-E2EA-5DC583E3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2C6F9-FD9C-CCF0-915A-BF402B8E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28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76978E-E1D2-199F-058C-EF0D2EE8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6601C7-C3AA-87BE-8183-2A476FDED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0C887-2541-5E48-B1DC-EB149BF84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9D5D-2ED7-1247-BF12-5C1977C60FA5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47DDD5-7E0B-D89C-4C99-674F6CA23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1B674-035F-791C-B962-26DD05430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29BA-ADCD-FA40-9C6B-F70A5C6845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48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2FF272-43A0-34AD-F7E1-9F6FAF75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7" y="4813"/>
            <a:ext cx="12183443" cy="68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DD2CF-ADAD-D432-DB68-D0F1E6D7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3F8EB6-866A-2B22-8C64-45D50858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7" y="0"/>
            <a:ext cx="12183443" cy="14904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E289DFB-D8C0-62DF-98D5-C73D8BB506F1}"/>
              </a:ext>
            </a:extLst>
          </p:cNvPr>
          <p:cNvSpPr txBox="1"/>
          <p:nvPr/>
        </p:nvSpPr>
        <p:spPr>
          <a:xfrm>
            <a:off x="2110154" y="2551837"/>
            <a:ext cx="79716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DECLARATION OF CONFLICT OF INTEREST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(Insert the title of the presentation)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CONFLICT OF INTEREST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 declare that I have no conflict of interest”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DD2CF-ADAD-D432-DB68-D0F1E6D7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3F8EB6-866A-2B22-8C64-45D50858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7" y="0"/>
            <a:ext cx="12183443" cy="14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7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 .</dc:creator>
  <cp:lastModifiedBy>LIDIA</cp:lastModifiedBy>
  <cp:revision>39</cp:revision>
  <dcterms:created xsi:type="dcterms:W3CDTF">2023-02-09T12:31:44Z</dcterms:created>
  <dcterms:modified xsi:type="dcterms:W3CDTF">2024-10-11T17:02:52Z</dcterms:modified>
</cp:coreProperties>
</file>